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5143500" cy="91440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39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77"/>
  </p:normalViewPr>
  <p:slideViewPr>
    <p:cSldViewPr snapToGrid="0" snapToObjects="1">
      <p:cViewPr>
        <p:scale>
          <a:sx n="81" d="100"/>
          <a:sy n="81" d="100"/>
        </p:scale>
        <p:origin x="233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C33CF-026E-AB41-8F31-DC92B3711701}" type="datetimeFigureOut">
              <a:rPr kumimoji="1" lang="zh-TW" altLang="en-US" smtClean="0"/>
              <a:t>2023/1/14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A7F68-8F3B-C14A-A526-5A70925D3A6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5314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A7F68-8F3B-C14A-A526-5A70925D3A6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3713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5763" y="1496484"/>
            <a:ext cx="4371975" cy="3183467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38" y="4802717"/>
            <a:ext cx="3857625" cy="2207683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0CD5-BB39-AC49-97B2-5EB4B284ACF3}" type="datetimeFigureOut">
              <a:rPr kumimoji="1" lang="zh-TW" altLang="en-US" smtClean="0"/>
              <a:t>2023/1/13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AE03-9E6C-064D-BE38-BEFF5A9C6F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751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0CD5-BB39-AC49-97B2-5EB4B284ACF3}" type="datetimeFigureOut">
              <a:rPr kumimoji="1" lang="zh-TW" altLang="en-US" smtClean="0"/>
              <a:t>2023/1/13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AE03-9E6C-064D-BE38-BEFF5A9C6F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094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80818" y="486834"/>
            <a:ext cx="1109067" cy="774911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3616" y="486834"/>
            <a:ext cx="3262908" cy="77491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0CD5-BB39-AC49-97B2-5EB4B284ACF3}" type="datetimeFigureOut">
              <a:rPr kumimoji="1" lang="zh-TW" altLang="en-US" smtClean="0"/>
              <a:t>2023/1/13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AE03-9E6C-064D-BE38-BEFF5A9C6F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75081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0CD5-BB39-AC49-97B2-5EB4B284ACF3}" type="datetimeFigureOut">
              <a:rPr kumimoji="1" lang="zh-TW" altLang="en-US" smtClean="0"/>
              <a:t>2023/1/13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AE03-9E6C-064D-BE38-BEFF5A9C6F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30119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37" y="2279653"/>
            <a:ext cx="4436269" cy="3803649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37" y="6119286"/>
            <a:ext cx="4436269" cy="200024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0CD5-BB39-AC49-97B2-5EB4B284ACF3}" type="datetimeFigureOut">
              <a:rPr kumimoji="1" lang="zh-TW" altLang="en-US" smtClean="0"/>
              <a:t>2023/1/13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AE03-9E6C-064D-BE38-BEFF5A9C6F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482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3615" y="2434167"/>
            <a:ext cx="2185988" cy="580178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897" y="2434167"/>
            <a:ext cx="2185988" cy="580178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0CD5-BB39-AC49-97B2-5EB4B284ACF3}" type="datetimeFigureOut">
              <a:rPr kumimoji="1" lang="zh-TW" altLang="en-US" smtClean="0"/>
              <a:t>2023/1/13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AE03-9E6C-064D-BE38-BEFF5A9C6F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2137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85" y="486836"/>
            <a:ext cx="4436269" cy="17674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286" y="2241551"/>
            <a:ext cx="2175941" cy="1098549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4286" y="3340100"/>
            <a:ext cx="2175941" cy="491278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3897" y="2241551"/>
            <a:ext cx="2186657" cy="1098549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3897" y="3340100"/>
            <a:ext cx="2186657" cy="491278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0CD5-BB39-AC49-97B2-5EB4B284ACF3}" type="datetimeFigureOut">
              <a:rPr kumimoji="1" lang="zh-TW" altLang="en-US" smtClean="0"/>
              <a:t>2023/1/13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AE03-9E6C-064D-BE38-BEFF5A9C6F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0547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0CD5-BB39-AC49-97B2-5EB4B284ACF3}" type="datetimeFigureOut">
              <a:rPr kumimoji="1" lang="zh-TW" altLang="en-US" smtClean="0"/>
              <a:t>2023/1/13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AE03-9E6C-064D-BE38-BEFF5A9C6F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013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0CD5-BB39-AC49-97B2-5EB4B284ACF3}" type="datetimeFigureOut">
              <a:rPr kumimoji="1" lang="zh-TW" altLang="en-US" smtClean="0"/>
              <a:t>2023/1/13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AE03-9E6C-064D-BE38-BEFF5A9C6F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0748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85" y="609600"/>
            <a:ext cx="1658913" cy="21336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657" y="1316569"/>
            <a:ext cx="2603897" cy="6498167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85" y="2743200"/>
            <a:ext cx="1658913" cy="508211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0CD5-BB39-AC49-97B2-5EB4B284ACF3}" type="datetimeFigureOut">
              <a:rPr kumimoji="1" lang="zh-TW" altLang="en-US" smtClean="0"/>
              <a:t>2023/1/13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AE03-9E6C-064D-BE38-BEFF5A9C6F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5556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85" y="609600"/>
            <a:ext cx="1658913" cy="21336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86657" y="1316569"/>
            <a:ext cx="2603897" cy="6498167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85" y="2743200"/>
            <a:ext cx="1658913" cy="508211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0CD5-BB39-AC49-97B2-5EB4B284ACF3}" type="datetimeFigureOut">
              <a:rPr kumimoji="1" lang="zh-TW" altLang="en-US" smtClean="0"/>
              <a:t>2023/1/13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AE03-9E6C-064D-BE38-BEFF5A9C6F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77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3616" y="486836"/>
            <a:ext cx="4436269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616" y="2434167"/>
            <a:ext cx="4436269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615" y="8475136"/>
            <a:ext cx="1157288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80CD5-BB39-AC49-97B2-5EB4B284ACF3}" type="datetimeFigureOut">
              <a:rPr kumimoji="1" lang="zh-TW" altLang="en-US" smtClean="0"/>
              <a:t>2023/1/13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3785" y="8475136"/>
            <a:ext cx="173593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2597" y="8475136"/>
            <a:ext cx="1157288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8AE03-9E6C-064D-BE38-BEFF5A9C6F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420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>
            <a:extLst>
              <a:ext uri="{FF2B5EF4-FFF2-40B4-BE49-F238E27FC236}">
                <a16:creationId xmlns:a16="http://schemas.microsoft.com/office/drawing/2014/main" id="{672DA015-7167-DA84-4204-96400624B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71506" y="-249801"/>
            <a:ext cx="9889745" cy="9889745"/>
          </a:xfrm>
          <a:prstGeom prst="rect">
            <a:avLst/>
          </a:prstGeom>
        </p:spPr>
      </p:pic>
      <p:grpSp>
        <p:nvGrpSpPr>
          <p:cNvPr id="47" name="群組 46">
            <a:extLst>
              <a:ext uri="{FF2B5EF4-FFF2-40B4-BE49-F238E27FC236}">
                <a16:creationId xmlns:a16="http://schemas.microsoft.com/office/drawing/2014/main" id="{EF4DB4D4-C204-46B1-5E63-29171A1093A8}"/>
              </a:ext>
            </a:extLst>
          </p:cNvPr>
          <p:cNvGrpSpPr/>
          <p:nvPr/>
        </p:nvGrpSpPr>
        <p:grpSpPr>
          <a:xfrm>
            <a:off x="68222" y="65654"/>
            <a:ext cx="4815961" cy="6250329"/>
            <a:chOff x="195902" y="654852"/>
            <a:chExt cx="4815961" cy="6250329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35AA5F5-0B14-9788-5F71-744135B17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902" y="654852"/>
              <a:ext cx="3125165" cy="6250329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8DCEB3A-07F5-9810-CB28-EDF048852451}"/>
                </a:ext>
              </a:extLst>
            </p:cNvPr>
            <p:cNvSpPr txBox="1"/>
            <p:nvPr/>
          </p:nvSpPr>
          <p:spPr>
            <a:xfrm>
              <a:off x="3371670" y="3010822"/>
              <a:ext cx="1640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屬性篩選</a:t>
              </a:r>
              <a:r>
                <a:rPr kumimoji="1" lang="en-US" altLang="zh-TW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-</a:t>
              </a:r>
              <a:r>
                <a:rPr kumimoji="1" lang="zh-TW" altLang="en-US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交集</a:t>
              </a:r>
            </a:p>
          </p:txBody>
        </p:sp>
        <p:cxnSp>
          <p:nvCxnSpPr>
            <p:cNvPr id="10" name="直線箭頭接點 9">
              <a:extLst>
                <a:ext uri="{FF2B5EF4-FFF2-40B4-BE49-F238E27FC236}">
                  <a16:creationId xmlns:a16="http://schemas.microsoft.com/office/drawing/2014/main" id="{C6503362-BED3-E79D-F5F2-F6DBF7A3D301}"/>
                </a:ext>
              </a:extLst>
            </p:cNvPr>
            <p:cNvCxnSpPr>
              <a:cxnSpLocks/>
            </p:cNvCxnSpPr>
            <p:nvPr/>
          </p:nvCxnSpPr>
          <p:spPr>
            <a:xfrm>
              <a:off x="3201047" y="2836638"/>
              <a:ext cx="312248" cy="201933"/>
            </a:xfrm>
            <a:prstGeom prst="straightConnector1">
              <a:avLst/>
            </a:prstGeom>
            <a:noFill/>
            <a:ln w="38100">
              <a:solidFill>
                <a:srgbClr val="A39838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24421CD0-2CC1-2D72-3A37-80FE63AC5325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2932958" y="1828794"/>
              <a:ext cx="580337" cy="35835"/>
            </a:xfrm>
            <a:prstGeom prst="straightConnector1">
              <a:avLst/>
            </a:prstGeom>
            <a:noFill/>
            <a:ln w="38100">
              <a:solidFill>
                <a:srgbClr val="A39838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ECCB4184-3D01-6543-8BE1-B7699D0B93F5}"/>
                </a:ext>
              </a:extLst>
            </p:cNvPr>
            <p:cNvSpPr txBox="1"/>
            <p:nvPr/>
          </p:nvSpPr>
          <p:spPr>
            <a:xfrm>
              <a:off x="3513295" y="743881"/>
              <a:ext cx="1372492" cy="2169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關鍵字搜尋</a:t>
              </a:r>
              <a:endParaRPr kumimoji="1" lang="en-US" altLang="zh-TW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帕底亞編號</a:t>
              </a:r>
              <a:endParaRPr kumimoji="1" lang="en-US" altLang="zh-TW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中日英名稱</a:t>
              </a:r>
              <a:endParaRPr kumimoji="1" lang="en-US" altLang="zh-TW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特性</a:t>
              </a:r>
              <a:r>
                <a:rPr kumimoji="1" lang="en-US" altLang="zh-TW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/</a:t>
              </a:r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夢特</a:t>
              </a:r>
              <a:endParaRPr kumimoji="1" lang="en-US" altLang="zh-TW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朱</a:t>
              </a:r>
              <a:r>
                <a:rPr kumimoji="1" lang="en-US" altLang="zh-TW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/</a:t>
              </a:r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紫</a:t>
              </a:r>
              <a:endParaRPr kumimoji="1" lang="en-US" altLang="zh-TW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六星</a:t>
              </a:r>
              <a:r>
                <a:rPr kumimoji="1" lang="en-US" altLang="zh-TW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/6</a:t>
              </a:r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星</a:t>
              </a:r>
              <a:endParaRPr kumimoji="1" lang="en-US" altLang="zh-TW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努力值</a:t>
              </a:r>
              <a:r>
                <a:rPr kumimoji="1" lang="en-US" altLang="zh-TW" sz="1400" dirty="0">
                  <a:solidFill>
                    <a:srgbClr val="A39838"/>
                  </a:solidFill>
                  <a:ea typeface="Heiti TC Light" panose="02000000000000000000" pitchFamily="2" charset="-128"/>
                </a:rPr>
                <a:t>&gt;0</a:t>
              </a:r>
              <a:r>
                <a:rPr kumimoji="1" lang="zh-TW" altLang="en-US" sz="1400" dirty="0">
                  <a:solidFill>
                    <a:srgbClr val="A39838"/>
                  </a:solidFill>
                  <a:ea typeface="Heiti TC Light" panose="02000000000000000000" pitchFamily="2" charset="-128"/>
                </a:rPr>
                <a:t>的</a:t>
              </a:r>
            </a:p>
            <a:p>
              <a:r>
                <a:rPr kumimoji="1" lang="en-US" altLang="zh-TW" sz="11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        </a:t>
              </a:r>
              <a:r>
                <a:rPr kumimoji="1" lang="en-US" altLang="zh-TW" sz="1100" dirty="0" err="1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Atk</a:t>
              </a:r>
              <a:r>
                <a:rPr kumimoji="1" lang="en-US" altLang="zh-TW" sz="11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, Def</a:t>
              </a:r>
            </a:p>
            <a:p>
              <a:r>
                <a:rPr kumimoji="1" lang="en-US" altLang="zh-TW" sz="11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        </a:t>
              </a:r>
              <a:r>
                <a:rPr kumimoji="1" lang="en-US" altLang="zh-TW" sz="1100" dirty="0" err="1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SpAtk</a:t>
              </a:r>
              <a:r>
                <a:rPr kumimoji="1" lang="en-US" altLang="zh-TW" sz="11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, </a:t>
              </a:r>
              <a:r>
                <a:rPr kumimoji="1" lang="en-US" altLang="zh-TW" sz="1100" dirty="0" err="1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SpDef</a:t>
              </a:r>
              <a:endParaRPr kumimoji="1" lang="en-US" altLang="zh-TW" sz="11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endParaRPr>
            </a:p>
            <a:p>
              <a:r>
                <a:rPr kumimoji="1" lang="en-US" altLang="zh-TW" sz="11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        Hp, </a:t>
              </a:r>
              <a:r>
                <a:rPr kumimoji="1" lang="en-US" altLang="zh-TW" sz="1100" dirty="0" err="1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Spd</a:t>
              </a:r>
              <a:endParaRPr kumimoji="1" lang="zh-TW" altLang="en-US" sz="11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endParaRPr>
            </a:p>
          </p:txBody>
        </p:sp>
      </p:grpSp>
      <p:pic>
        <p:nvPicPr>
          <p:cNvPr id="48" name="圖片 47">
            <a:extLst>
              <a:ext uri="{FF2B5EF4-FFF2-40B4-BE49-F238E27FC236}">
                <a16:creationId xmlns:a16="http://schemas.microsoft.com/office/drawing/2014/main" id="{8030BFB7-9BC4-E15E-659B-93528C012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808" y="2816854"/>
            <a:ext cx="1736818" cy="3473636"/>
          </a:xfrm>
          <a:prstGeom prst="rect">
            <a:avLst/>
          </a:prstGeom>
        </p:spPr>
      </p:pic>
      <p:grpSp>
        <p:nvGrpSpPr>
          <p:cNvPr id="67" name="群組 66">
            <a:extLst>
              <a:ext uri="{FF2B5EF4-FFF2-40B4-BE49-F238E27FC236}">
                <a16:creationId xmlns:a16="http://schemas.microsoft.com/office/drawing/2014/main" id="{94900820-2975-7999-A591-A58B3463D079}"/>
              </a:ext>
            </a:extLst>
          </p:cNvPr>
          <p:cNvGrpSpPr/>
          <p:nvPr/>
        </p:nvGrpSpPr>
        <p:grpSpPr>
          <a:xfrm>
            <a:off x="109504" y="5758844"/>
            <a:ext cx="4774679" cy="3098800"/>
            <a:chOff x="109504" y="5758844"/>
            <a:chExt cx="4774679" cy="3098800"/>
          </a:xfrm>
        </p:grpSpPr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E4833023-991A-B4FC-DAAD-BE78A2BAB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9874" y="5758844"/>
              <a:ext cx="2451100" cy="30988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51" name="直線箭頭接點 50">
              <a:extLst>
                <a:ext uri="{FF2B5EF4-FFF2-40B4-BE49-F238E27FC236}">
                  <a16:creationId xmlns:a16="http://schemas.microsoft.com/office/drawing/2014/main" id="{E158D473-ED62-C0D3-C2E5-64987FED5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913" y="7576039"/>
              <a:ext cx="528616" cy="124413"/>
            </a:xfrm>
            <a:prstGeom prst="straightConnector1">
              <a:avLst/>
            </a:prstGeom>
            <a:noFill/>
            <a:ln w="38100">
              <a:solidFill>
                <a:srgbClr val="A39838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45DC55FA-9252-2E86-0E39-015C6D94059C}"/>
                </a:ext>
              </a:extLst>
            </p:cNvPr>
            <p:cNvSpPr txBox="1"/>
            <p:nvPr/>
          </p:nvSpPr>
          <p:spPr>
            <a:xfrm>
              <a:off x="109504" y="757603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形態差異</a:t>
              </a:r>
            </a:p>
          </p:txBody>
        </p:sp>
        <p:cxnSp>
          <p:nvCxnSpPr>
            <p:cNvPr id="53" name="直線箭頭接點 52">
              <a:extLst>
                <a:ext uri="{FF2B5EF4-FFF2-40B4-BE49-F238E27FC236}">
                  <a16:creationId xmlns:a16="http://schemas.microsoft.com/office/drawing/2014/main" id="{A1665A31-A022-C847-9B92-4B2FFB42C33F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H="1">
              <a:off x="653243" y="7883814"/>
              <a:ext cx="868286" cy="279168"/>
            </a:xfrm>
            <a:prstGeom prst="straightConnector1">
              <a:avLst/>
            </a:prstGeom>
            <a:noFill/>
            <a:ln w="38100">
              <a:solidFill>
                <a:srgbClr val="A39838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F8BBEA25-9585-4126-18E5-ECFAABF4253A}"/>
                </a:ext>
              </a:extLst>
            </p:cNvPr>
            <p:cNvSpPr txBox="1"/>
            <p:nvPr/>
          </p:nvSpPr>
          <p:spPr>
            <a:xfrm>
              <a:off x="109504" y="800909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屬性</a:t>
              </a:r>
            </a:p>
          </p:txBody>
        </p: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5100B030-406D-38F0-7519-59460AD77A6A}"/>
                </a:ext>
              </a:extLst>
            </p:cNvPr>
            <p:cNvCxnSpPr>
              <a:cxnSpLocks/>
              <a:endCxn id="56" idx="3"/>
            </p:cNvCxnSpPr>
            <p:nvPr/>
          </p:nvCxnSpPr>
          <p:spPr>
            <a:xfrm flipH="1">
              <a:off x="1012315" y="8589430"/>
              <a:ext cx="454951" cy="6607"/>
            </a:xfrm>
            <a:prstGeom prst="straightConnector1">
              <a:avLst/>
            </a:prstGeom>
            <a:noFill/>
            <a:ln w="38100">
              <a:solidFill>
                <a:srgbClr val="A39838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32A38C15-ADE4-237B-0658-FD4D0D25D155}"/>
                </a:ext>
              </a:extLst>
            </p:cNvPr>
            <p:cNvSpPr txBox="1"/>
            <p:nvPr/>
          </p:nvSpPr>
          <p:spPr>
            <a:xfrm>
              <a:off x="109504" y="844214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版本限定</a:t>
              </a:r>
            </a:p>
          </p:txBody>
        </p:sp>
        <p:cxnSp>
          <p:nvCxnSpPr>
            <p:cNvPr id="57" name="直線箭頭接點 56">
              <a:extLst>
                <a:ext uri="{FF2B5EF4-FFF2-40B4-BE49-F238E27FC236}">
                  <a16:creationId xmlns:a16="http://schemas.microsoft.com/office/drawing/2014/main" id="{F7CAD02C-8AED-06A0-7440-3009DB8FEB8F}"/>
                </a:ext>
              </a:extLst>
            </p:cNvPr>
            <p:cNvCxnSpPr>
              <a:cxnSpLocks/>
            </p:cNvCxnSpPr>
            <p:nvPr/>
          </p:nvCxnSpPr>
          <p:spPr>
            <a:xfrm>
              <a:off x="3567312" y="7525668"/>
              <a:ext cx="414060" cy="0"/>
            </a:xfrm>
            <a:prstGeom prst="straightConnector1">
              <a:avLst/>
            </a:prstGeom>
            <a:noFill/>
            <a:ln w="38100">
              <a:solidFill>
                <a:srgbClr val="A39838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0F2F2DE3-2645-3DAD-A579-66FBD2470C5E}"/>
                </a:ext>
              </a:extLst>
            </p:cNvPr>
            <p:cNvSpPr txBox="1"/>
            <p:nvPr/>
          </p:nvSpPr>
          <p:spPr>
            <a:xfrm>
              <a:off x="3981372" y="737177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一般特性</a:t>
              </a: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17030A59-AA71-73D9-FE78-72F0DEC1878C}"/>
                </a:ext>
              </a:extLst>
            </p:cNvPr>
            <p:cNvSpPr txBox="1"/>
            <p:nvPr/>
          </p:nvSpPr>
          <p:spPr>
            <a:xfrm>
              <a:off x="3981372" y="788387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隱藏特性</a:t>
              </a:r>
            </a:p>
          </p:txBody>
        </p:sp>
        <p:cxnSp>
          <p:nvCxnSpPr>
            <p:cNvPr id="60" name="直線箭頭接點 59">
              <a:extLst>
                <a:ext uri="{FF2B5EF4-FFF2-40B4-BE49-F238E27FC236}">
                  <a16:creationId xmlns:a16="http://schemas.microsoft.com/office/drawing/2014/main" id="{E8523DED-8B94-11BD-D3F7-C9BA1F58FFF7}"/>
                </a:ext>
              </a:extLst>
            </p:cNvPr>
            <p:cNvCxnSpPr>
              <a:cxnSpLocks/>
            </p:cNvCxnSpPr>
            <p:nvPr/>
          </p:nvCxnSpPr>
          <p:spPr>
            <a:xfrm>
              <a:off x="3567312" y="8065115"/>
              <a:ext cx="414060" cy="0"/>
            </a:xfrm>
            <a:prstGeom prst="straightConnector1">
              <a:avLst/>
            </a:prstGeom>
            <a:noFill/>
            <a:ln w="38100">
              <a:solidFill>
                <a:srgbClr val="A39838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49503130-139F-F128-9ED3-3C4378DBA385}"/>
                </a:ext>
              </a:extLst>
            </p:cNvPr>
            <p:cNvSpPr txBox="1"/>
            <p:nvPr/>
          </p:nvSpPr>
          <p:spPr>
            <a:xfrm>
              <a:off x="3981372" y="7575685"/>
              <a:ext cx="8483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TW" sz="9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(</a:t>
              </a:r>
              <a:r>
                <a:rPr kumimoji="1" lang="zh-TW" altLang="en-US" sz="9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電腦版顯示</a:t>
              </a:r>
              <a:r>
                <a:rPr kumimoji="1" lang="en-US" altLang="zh-TW" sz="9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)</a:t>
              </a:r>
              <a:endParaRPr kumimoji="1" lang="zh-TW" altLang="en-US" sz="9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51DBA37B-7ACC-D317-C3A3-2511FC611B62}"/>
                </a:ext>
              </a:extLst>
            </p:cNvPr>
            <p:cNvSpPr txBox="1"/>
            <p:nvPr/>
          </p:nvSpPr>
          <p:spPr>
            <a:xfrm>
              <a:off x="3981372" y="8130936"/>
              <a:ext cx="8483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TW" sz="9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(</a:t>
              </a:r>
              <a:r>
                <a:rPr kumimoji="1" lang="zh-TW" altLang="en-US" sz="9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電腦版顯示</a:t>
              </a:r>
              <a:r>
                <a:rPr kumimoji="1" lang="en-US" altLang="zh-TW" sz="9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)</a:t>
              </a:r>
              <a:endParaRPr kumimoji="1" lang="zh-TW" altLang="en-US" sz="9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endParaRPr>
            </a:p>
          </p:txBody>
        </p:sp>
      </p:grp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7B130199-A019-899F-BFEE-E6D9B7348065}"/>
              </a:ext>
            </a:extLst>
          </p:cNvPr>
          <p:cNvSpPr/>
          <p:nvPr/>
        </p:nvSpPr>
        <p:spPr>
          <a:xfrm>
            <a:off x="-4314947" y="2193657"/>
            <a:ext cx="2905245" cy="10648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9976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>
            <a:extLst>
              <a:ext uri="{FF2B5EF4-FFF2-40B4-BE49-F238E27FC236}">
                <a16:creationId xmlns:a16="http://schemas.microsoft.com/office/drawing/2014/main" id="{4BC5111A-C3A4-947A-D190-55912B4CE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1506" y="-249801"/>
            <a:ext cx="9889745" cy="988974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8A952303-A8B7-11FA-386E-2D4BCAE7C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03"/>
          <a:stretch/>
        </p:blipFill>
        <p:spPr>
          <a:xfrm>
            <a:off x="49195" y="673375"/>
            <a:ext cx="3302817" cy="4432205"/>
          </a:xfrm>
          <a:prstGeom prst="rect">
            <a:avLst/>
          </a:prstGeom>
        </p:spPr>
      </p:pic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68D1D2CC-B651-2C84-A9F0-89380D6CB52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106271" y="1911479"/>
            <a:ext cx="271026" cy="0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416B10-783B-6E07-38CE-D121BFBA3D0A}"/>
              </a:ext>
            </a:extLst>
          </p:cNvPr>
          <p:cNvSpPr txBox="1"/>
          <p:nvPr/>
        </p:nvSpPr>
        <p:spPr>
          <a:xfrm>
            <a:off x="3377297" y="1726813"/>
            <a:ext cx="159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前後圖鑑連結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3AB9561-6AA3-4FD4-E8C1-B9537A5C2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40" y="5873275"/>
            <a:ext cx="4881819" cy="270315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55EB1BF-50B2-5BBF-3855-C23E794A983C}"/>
              </a:ext>
            </a:extLst>
          </p:cNvPr>
          <p:cNvSpPr txBox="1"/>
          <p:nvPr/>
        </p:nvSpPr>
        <p:spPr>
          <a:xfrm>
            <a:off x="230853" y="5473165"/>
            <a:ext cx="159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000" b="1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電腦版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782BBEE-524D-27D2-35B3-B8725E1C36A7}"/>
              </a:ext>
            </a:extLst>
          </p:cNvPr>
          <p:cNvSpPr txBox="1"/>
          <p:nvPr/>
        </p:nvSpPr>
        <p:spPr>
          <a:xfrm>
            <a:off x="3394801" y="4050189"/>
            <a:ext cx="1699504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一般特性</a:t>
            </a:r>
            <a:r>
              <a:rPr kumimoji="1" lang="en-US" altLang="zh-TW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/</a:t>
            </a:r>
            <a:r>
              <a:rPr kumimoji="1" lang="zh-TW" altLang="en-US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隱藏特性</a:t>
            </a:r>
            <a:endParaRPr kumimoji="1" lang="en-US" altLang="zh-TW" sz="1400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  <a:p>
            <a:r>
              <a:rPr kumimoji="1" lang="en-US" altLang="zh-TW" sz="105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(</a:t>
            </a:r>
            <a:r>
              <a:rPr kumimoji="1" lang="zh-TW" altLang="en-US" sz="105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百科連結說明</a:t>
            </a:r>
            <a:r>
              <a:rPr kumimoji="1" lang="en-US" altLang="zh-TW" sz="105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)</a:t>
            </a:r>
            <a:endParaRPr kumimoji="1" lang="zh-TW" altLang="en-US" sz="1050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63D42089-1C67-96B6-A053-8BFC6D24F006}"/>
              </a:ext>
            </a:extLst>
          </p:cNvPr>
          <p:cNvCxnSpPr>
            <a:cxnSpLocks/>
          </p:cNvCxnSpPr>
          <p:nvPr/>
        </p:nvCxnSpPr>
        <p:spPr>
          <a:xfrm>
            <a:off x="3209364" y="4304495"/>
            <a:ext cx="220331" cy="1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A844671-6A79-7E15-8225-0C635662A538}"/>
              </a:ext>
            </a:extLst>
          </p:cNvPr>
          <p:cNvSpPr txBox="1"/>
          <p:nvPr/>
        </p:nvSpPr>
        <p:spPr>
          <a:xfrm>
            <a:off x="3377297" y="461033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性別比例</a:t>
            </a: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E1B04F64-8678-B5A2-CC9F-86414C6A58EA}"/>
              </a:ext>
            </a:extLst>
          </p:cNvPr>
          <p:cNvCxnSpPr>
            <a:cxnSpLocks/>
          </p:cNvCxnSpPr>
          <p:nvPr/>
        </p:nvCxnSpPr>
        <p:spPr>
          <a:xfrm>
            <a:off x="3209364" y="4764222"/>
            <a:ext cx="220331" cy="1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34D40C1-CF91-9D22-91C9-C136C860A3B2}"/>
              </a:ext>
            </a:extLst>
          </p:cNvPr>
          <p:cNvSpPr txBox="1"/>
          <p:nvPr/>
        </p:nvSpPr>
        <p:spPr>
          <a:xfrm>
            <a:off x="130840" y="140211"/>
            <a:ext cx="159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000" b="1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手機版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014A49-4F5E-053B-3F39-93077D305413}"/>
              </a:ext>
            </a:extLst>
          </p:cNvPr>
          <p:cNvSpPr txBox="1"/>
          <p:nvPr/>
        </p:nvSpPr>
        <p:spPr>
          <a:xfrm>
            <a:off x="3550634" y="545653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神奇寶貝百科連結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DE853CC3-FE17-9037-F5F3-6C4253E792CE}"/>
              </a:ext>
            </a:extLst>
          </p:cNvPr>
          <p:cNvCxnSpPr>
            <a:cxnSpLocks/>
          </p:cNvCxnSpPr>
          <p:nvPr/>
        </p:nvCxnSpPr>
        <p:spPr>
          <a:xfrm flipH="1" flipV="1">
            <a:off x="3828702" y="5773123"/>
            <a:ext cx="16073" cy="286275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13C7FDBD-96C8-D670-6BC0-5DE370E4AE6D}"/>
              </a:ext>
            </a:extLst>
          </p:cNvPr>
          <p:cNvCxnSpPr>
            <a:cxnSpLocks/>
          </p:cNvCxnSpPr>
          <p:nvPr/>
        </p:nvCxnSpPr>
        <p:spPr>
          <a:xfrm>
            <a:off x="669429" y="2738241"/>
            <a:ext cx="0" cy="251841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F77EED13-EAA8-A5A1-4CDF-33C86D1A03F4}"/>
              </a:ext>
            </a:extLst>
          </p:cNvPr>
          <p:cNvSpPr txBox="1"/>
          <p:nvPr/>
        </p:nvSpPr>
        <p:spPr>
          <a:xfrm>
            <a:off x="306118" y="2926389"/>
            <a:ext cx="1620957" cy="307777"/>
          </a:xfrm>
          <a:prstGeom prst="rect">
            <a:avLst/>
          </a:prstGeom>
          <a:solidFill>
            <a:schemeClr val="bg1">
              <a:alpha val="2902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神奇寶貝百科連結</a:t>
            </a:r>
          </a:p>
        </p:txBody>
      </p:sp>
    </p:spTree>
    <p:extLst>
      <p:ext uri="{BB962C8B-B14F-4D97-AF65-F5344CB8AC3E}">
        <p14:creationId xmlns:p14="http://schemas.microsoft.com/office/powerpoint/2010/main" val="356833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54E4F8F-85B2-542D-D12B-E997A5CD7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1506" y="-249801"/>
            <a:ext cx="9889745" cy="988974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D56E8E7-74AF-0C59-B867-BCF232B36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7" y="508345"/>
            <a:ext cx="3895264" cy="7790528"/>
          </a:xfrm>
          <a:prstGeom prst="rect">
            <a:avLst/>
          </a:prstGeom>
        </p:spPr>
      </p:pic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48441B30-83CB-2711-08DE-678E84859E29}"/>
              </a:ext>
            </a:extLst>
          </p:cNvPr>
          <p:cNvCxnSpPr>
            <a:cxnSpLocks/>
          </p:cNvCxnSpPr>
          <p:nvPr/>
        </p:nvCxnSpPr>
        <p:spPr>
          <a:xfrm>
            <a:off x="3051793" y="2867443"/>
            <a:ext cx="271026" cy="0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0690D65B-3D14-511E-0F9C-57461D8584B0}"/>
              </a:ext>
            </a:extLst>
          </p:cNvPr>
          <p:cNvSpPr txBox="1"/>
          <p:nvPr/>
        </p:nvSpPr>
        <p:spPr>
          <a:xfrm>
            <a:off x="2522973" y="3810255"/>
            <a:ext cx="1082348" cy="738664"/>
          </a:xfrm>
          <a:prstGeom prst="rect">
            <a:avLst/>
          </a:prstGeom>
          <a:solidFill>
            <a:schemeClr val="bg1">
              <a:alpha val="2902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黑字為</a:t>
            </a:r>
            <a:endParaRPr kumimoji="1" lang="en-US" altLang="zh-TW" sz="1400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  <a:p>
            <a:r>
              <a:rPr kumimoji="1" lang="zh-TW" altLang="en-US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擊倒取得</a:t>
            </a:r>
            <a:endParaRPr kumimoji="1" lang="en-US" altLang="zh-TW" sz="1400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  <a:p>
            <a:r>
              <a:rPr kumimoji="1" lang="zh-TW" altLang="en-US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努力值點數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A0843AF-4D4D-7E24-3B2E-4ABA85F8829D}"/>
              </a:ext>
            </a:extLst>
          </p:cNvPr>
          <p:cNvSpPr txBox="1"/>
          <p:nvPr/>
        </p:nvSpPr>
        <p:spPr>
          <a:xfrm>
            <a:off x="3386803" y="2674827"/>
            <a:ext cx="1569660" cy="369332"/>
          </a:xfrm>
          <a:prstGeom prst="rect">
            <a:avLst/>
          </a:prstGeom>
          <a:solidFill>
            <a:schemeClr val="bg1">
              <a:alpha val="2902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種族值雷達圖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926D151-88BD-EDA9-5A1E-2234900FEC9A}"/>
              </a:ext>
            </a:extLst>
          </p:cNvPr>
          <p:cNvSpPr txBox="1"/>
          <p:nvPr/>
        </p:nvSpPr>
        <p:spPr>
          <a:xfrm>
            <a:off x="1173453" y="4539662"/>
            <a:ext cx="1768433" cy="307777"/>
          </a:xfrm>
          <a:prstGeom prst="rect">
            <a:avLst/>
          </a:prstGeom>
          <a:solidFill>
            <a:schemeClr val="bg1">
              <a:alpha val="2902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可滑動調整</a:t>
            </a:r>
            <a:r>
              <a:rPr kumimoji="1" lang="en-US" altLang="zh-TW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1~100</a:t>
            </a:r>
            <a:r>
              <a:rPr kumimoji="1" lang="zh-TW" altLang="en-US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等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592AE4-8E28-E2B9-5142-F67B7943E7DE}"/>
              </a:ext>
            </a:extLst>
          </p:cNvPr>
          <p:cNvSpPr txBox="1"/>
          <p:nvPr/>
        </p:nvSpPr>
        <p:spPr>
          <a:xfrm>
            <a:off x="3414513" y="6978779"/>
            <a:ext cx="1569660" cy="369332"/>
          </a:xfrm>
          <a:prstGeom prst="rect">
            <a:avLst/>
          </a:prstGeom>
          <a:solidFill>
            <a:schemeClr val="bg1">
              <a:alpha val="2902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各類試算說明</a:t>
            </a:r>
          </a:p>
        </p:txBody>
      </p:sp>
    </p:spTree>
    <p:extLst>
      <p:ext uri="{BB962C8B-B14F-4D97-AF65-F5344CB8AC3E}">
        <p14:creationId xmlns:p14="http://schemas.microsoft.com/office/powerpoint/2010/main" val="1937832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CA19CC7-6F1D-4B29-E1CE-54790FF6B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1506" y="-249801"/>
            <a:ext cx="9889745" cy="988974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FC69EF1-0F59-032F-E6E2-C74A254AC3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85" b="29444"/>
          <a:stretch/>
        </p:blipFill>
        <p:spPr>
          <a:xfrm>
            <a:off x="296785" y="927135"/>
            <a:ext cx="4572000" cy="552026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BEF9F51-DA6A-3487-84A1-0ACE67DE93B7}"/>
              </a:ext>
            </a:extLst>
          </p:cNvPr>
          <p:cNvSpPr txBox="1"/>
          <p:nvPr/>
        </p:nvSpPr>
        <p:spPr>
          <a:xfrm>
            <a:off x="549430" y="201734"/>
            <a:ext cx="4594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受攻擊的屬性相剋計算</a:t>
            </a:r>
            <a:endParaRPr kumimoji="1" lang="en-US" altLang="zh-TW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下方按鈕可以切換計算太晶屬性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09A2185-7DB3-0FD9-C9C3-693B068AE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6582869"/>
            <a:ext cx="4594071" cy="222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43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6231DC5-538F-E462-45B9-7FFC09A54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1506" y="-239641"/>
            <a:ext cx="9889745" cy="988974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107D272-3FBB-1306-7BD2-D6C6ACF05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31" y="314325"/>
            <a:ext cx="3852333" cy="770466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B88F05D-E0CA-1B80-E4B7-9679CFCB68ED}"/>
              </a:ext>
            </a:extLst>
          </p:cNvPr>
          <p:cNvSpPr txBox="1"/>
          <p:nvPr/>
        </p:nvSpPr>
        <p:spPr>
          <a:xfrm>
            <a:off x="3573840" y="137479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屬性篩選與</a:t>
            </a:r>
            <a:endParaRPr kumimoji="1" lang="en-US" altLang="zh-TW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分類篩選按鈕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8B020C3A-6B4A-672B-8D8E-7F5321F5692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328988" y="1697962"/>
            <a:ext cx="244852" cy="0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64A4612-784A-C64F-B597-3DE777F15F97}"/>
              </a:ext>
            </a:extLst>
          </p:cNvPr>
          <p:cNvSpPr txBox="1"/>
          <p:nvPr/>
        </p:nvSpPr>
        <p:spPr>
          <a:xfrm>
            <a:off x="2941016" y="28298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若可在六星出現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B72048E-2A56-1B45-D8AD-AE1C6F20E8B0}"/>
              </a:ext>
            </a:extLst>
          </p:cNvPr>
          <p:cNvCxnSpPr>
            <a:cxnSpLocks/>
          </p:cNvCxnSpPr>
          <p:nvPr/>
        </p:nvCxnSpPr>
        <p:spPr>
          <a:xfrm flipH="1">
            <a:off x="2284210" y="3014482"/>
            <a:ext cx="656806" cy="184666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E3CF089-C430-E84C-AFD2-6CB666AE6B01}"/>
              </a:ext>
            </a:extLst>
          </p:cNvPr>
          <p:cNvSpPr txBox="1"/>
          <p:nvPr/>
        </p:nvSpPr>
        <p:spPr>
          <a:xfrm>
            <a:off x="1942624" y="2277607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勾選</a:t>
            </a:r>
            <a:r>
              <a:rPr kumimoji="1" lang="zh-TW" altLang="en-US" sz="2400" u="sng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攻擊</a:t>
            </a:r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招式的打點</a:t>
            </a: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15F788B-B3AD-8274-5887-426099B61AC7}"/>
              </a:ext>
            </a:extLst>
          </p:cNvPr>
          <p:cNvCxnSpPr>
            <a:cxnSpLocks/>
          </p:cNvCxnSpPr>
          <p:nvPr/>
        </p:nvCxnSpPr>
        <p:spPr>
          <a:xfrm flipH="1">
            <a:off x="1663110" y="2638123"/>
            <a:ext cx="281437" cy="112385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6" name="圖片 25">
            <a:extLst>
              <a:ext uri="{FF2B5EF4-FFF2-40B4-BE49-F238E27FC236}">
                <a16:creationId xmlns:a16="http://schemas.microsoft.com/office/drawing/2014/main" id="{41CD01D1-C56B-BF74-B2D6-45F4F12D0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476" y="5343567"/>
            <a:ext cx="3665486" cy="361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4E5093E0-A729-5FA8-2B8A-BE1CB96DD649}"/>
              </a:ext>
            </a:extLst>
          </p:cNvPr>
          <p:cNvSpPr txBox="1"/>
          <p:nvPr/>
        </p:nvSpPr>
        <p:spPr>
          <a:xfrm>
            <a:off x="3932912" y="4204662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招式可點開</a:t>
            </a:r>
            <a:endParaRPr kumimoji="1" lang="en-US" altLang="zh-TW" sz="1600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  <a:p>
            <a:r>
              <a:rPr kumimoji="1" lang="zh-TW" altLang="en-US" sz="16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查看詳細</a:t>
            </a:r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9661D142-82AF-3C38-11F7-9C96756964D5}"/>
              </a:ext>
            </a:extLst>
          </p:cNvPr>
          <p:cNvCxnSpPr>
            <a:cxnSpLocks/>
          </p:cNvCxnSpPr>
          <p:nvPr/>
        </p:nvCxnSpPr>
        <p:spPr>
          <a:xfrm flipH="1">
            <a:off x="4026470" y="4789437"/>
            <a:ext cx="338860" cy="672995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74EB4F4-CCCB-2FDA-4A63-3F593E2AA5F6}"/>
              </a:ext>
            </a:extLst>
          </p:cNvPr>
          <p:cNvSpPr txBox="1"/>
          <p:nvPr/>
        </p:nvSpPr>
        <p:spPr>
          <a:xfrm>
            <a:off x="3907527" y="567374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連結可點</a:t>
            </a:r>
          </a:p>
        </p:txBody>
      </p: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71ABF24C-10EC-19AA-2DCA-A399F2609DE0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3702311" y="5950742"/>
            <a:ext cx="605326" cy="826308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1A9800CC-C37F-1B46-FAAD-95C5CEB29564}"/>
              </a:ext>
            </a:extLst>
          </p:cNvPr>
          <p:cNvCxnSpPr>
            <a:cxnSpLocks/>
          </p:cNvCxnSpPr>
          <p:nvPr/>
        </p:nvCxnSpPr>
        <p:spPr>
          <a:xfrm>
            <a:off x="1942624" y="5803443"/>
            <a:ext cx="1990288" cy="8800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1295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66B3C2E-C5C7-7BDB-CA42-8C89C9DE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1506" y="-226389"/>
            <a:ext cx="9889745" cy="988974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0EBDA79-AF8D-F271-0EE6-579B59053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91" y="312899"/>
            <a:ext cx="3171200" cy="691667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3373884-A3A7-74CC-5145-6C8A653650F5}"/>
              </a:ext>
            </a:extLst>
          </p:cNvPr>
          <p:cNvSpPr txBox="1"/>
          <p:nvPr/>
        </p:nvSpPr>
        <p:spPr>
          <a:xfrm>
            <a:off x="3626603" y="12505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名稱搜尋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98881F89-2BCA-7DCF-5589-FC5803EDA523}"/>
              </a:ext>
            </a:extLst>
          </p:cNvPr>
          <p:cNvCxnSpPr>
            <a:cxnSpLocks/>
          </p:cNvCxnSpPr>
          <p:nvPr/>
        </p:nvCxnSpPr>
        <p:spPr>
          <a:xfrm>
            <a:off x="3257778" y="1461757"/>
            <a:ext cx="368825" cy="0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4EF71F8-DE94-8C79-EF31-C57ED594DD09}"/>
              </a:ext>
            </a:extLst>
          </p:cNvPr>
          <p:cNvSpPr txBox="1"/>
          <p:nvPr/>
        </p:nvSpPr>
        <p:spPr>
          <a:xfrm>
            <a:off x="3626603" y="29137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屬性搜尋</a:t>
            </a: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8824EEDC-AD64-0EF1-2A3C-06A94E2AE801}"/>
              </a:ext>
            </a:extLst>
          </p:cNvPr>
          <p:cNvCxnSpPr>
            <a:cxnSpLocks/>
          </p:cNvCxnSpPr>
          <p:nvPr/>
        </p:nvCxnSpPr>
        <p:spPr>
          <a:xfrm>
            <a:off x="3257778" y="3124905"/>
            <a:ext cx="368825" cy="0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9AC5A9C-8503-1504-1E51-4336B16ECD15}"/>
              </a:ext>
            </a:extLst>
          </p:cNvPr>
          <p:cNvSpPr txBox="1"/>
          <p:nvPr/>
        </p:nvSpPr>
        <p:spPr>
          <a:xfrm>
            <a:off x="3626603" y="36884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分類搜尋</a:t>
            </a: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BBDC7569-15C2-0EDA-98D0-8E066FD88730}"/>
              </a:ext>
            </a:extLst>
          </p:cNvPr>
          <p:cNvCxnSpPr>
            <a:cxnSpLocks/>
          </p:cNvCxnSpPr>
          <p:nvPr/>
        </p:nvCxnSpPr>
        <p:spPr>
          <a:xfrm>
            <a:off x="3257778" y="3899615"/>
            <a:ext cx="368825" cy="0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F782AB0-9D41-0068-7907-EDDF55121F5E}"/>
              </a:ext>
            </a:extLst>
          </p:cNvPr>
          <p:cNvSpPr txBox="1"/>
          <p:nvPr/>
        </p:nvSpPr>
        <p:spPr>
          <a:xfrm>
            <a:off x="3626603" y="183792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招式習得</a:t>
            </a:r>
            <a:endParaRPr kumimoji="1" lang="en-US" altLang="zh-TW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查詢</a:t>
            </a: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D7D5C7EB-FAFA-08C5-4313-59FB623D61DD}"/>
              </a:ext>
            </a:extLst>
          </p:cNvPr>
          <p:cNvCxnSpPr>
            <a:cxnSpLocks/>
          </p:cNvCxnSpPr>
          <p:nvPr/>
        </p:nvCxnSpPr>
        <p:spPr>
          <a:xfrm>
            <a:off x="3257778" y="2165530"/>
            <a:ext cx="368825" cy="0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B230B1-5C0A-E01F-2E12-39637D7F1CB4}"/>
              </a:ext>
            </a:extLst>
          </p:cNvPr>
          <p:cNvSpPr txBox="1"/>
          <p:nvPr/>
        </p:nvSpPr>
        <p:spPr>
          <a:xfrm>
            <a:off x="3629767" y="4909822"/>
            <a:ext cx="13388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勾選置頂與</a:t>
            </a:r>
            <a:endParaRPr kumimoji="1" lang="en-US" altLang="zh-TW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查看交集</a:t>
            </a:r>
            <a:endParaRPr kumimoji="1" lang="en-US" altLang="zh-TW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  <a:p>
            <a:r>
              <a:rPr kumimoji="1" lang="en-US" altLang="zh-TW" sz="12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(</a:t>
            </a:r>
            <a:r>
              <a:rPr kumimoji="1" lang="zh-TW" altLang="en-US" sz="12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最多四項</a:t>
            </a:r>
            <a:r>
              <a:rPr kumimoji="1" lang="en-US" altLang="zh-TW" sz="12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)</a:t>
            </a:r>
            <a:endParaRPr kumimoji="1" lang="zh-TW" altLang="en-US" sz="1200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FEEDB3F3-B1D5-8F0B-5899-CB11C4018E7E}"/>
              </a:ext>
            </a:extLst>
          </p:cNvPr>
          <p:cNvCxnSpPr>
            <a:cxnSpLocks/>
          </p:cNvCxnSpPr>
          <p:nvPr/>
        </p:nvCxnSpPr>
        <p:spPr>
          <a:xfrm>
            <a:off x="3257778" y="5221765"/>
            <a:ext cx="368825" cy="0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8A48F3E7-A2A7-C444-ECBC-399C60E02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715" y="6040072"/>
            <a:ext cx="2662429" cy="28195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2FC44D1A-2ECF-B19C-F1D6-5914959E508C}"/>
              </a:ext>
            </a:extLst>
          </p:cNvPr>
          <p:cNvSpPr txBox="1"/>
          <p:nvPr/>
        </p:nvSpPr>
        <p:spPr>
          <a:xfrm>
            <a:off x="290078" y="7498047"/>
            <a:ext cx="133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同上</a:t>
            </a:r>
            <a:endParaRPr kumimoji="1" lang="en-US" altLang="zh-TW" sz="1600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  <a:p>
            <a:r>
              <a:rPr kumimoji="1" lang="zh-TW" altLang="en-US" sz="16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招式可點開</a:t>
            </a:r>
            <a:endParaRPr kumimoji="1" lang="en-US" altLang="zh-TW" sz="1600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  <a:p>
            <a:r>
              <a:rPr kumimoji="1" lang="zh-TW" altLang="en-US" sz="16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查看詳細</a:t>
            </a:r>
          </a:p>
        </p:txBody>
      </p:sp>
    </p:spTree>
    <p:extLst>
      <p:ext uri="{BB962C8B-B14F-4D97-AF65-F5344CB8AC3E}">
        <p14:creationId xmlns:p14="http://schemas.microsoft.com/office/powerpoint/2010/main" val="4012517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 2013 - 2022">
  <a:themeElements>
    <a:clrScheme name="Office 佈景主題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1459</TotalTime>
  <Words>182</Words>
  <Application>Microsoft Macintosh PowerPoint</Application>
  <PresentationFormat>如螢幕大小 (16:9)</PresentationFormat>
  <Paragraphs>53</Paragraphs>
  <Slides>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Heiti TC Light</vt:lpstr>
      <vt:lpstr>Arial</vt:lpstr>
      <vt:lpstr>Calibri</vt:lpstr>
      <vt:lpstr>Calibri Light</vt:lpstr>
      <vt:lpstr>Office 佈景主題 2013 - 2022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Shihchi Hsu</dc:creator>
  <cp:lastModifiedBy>Shihchi Hsu</cp:lastModifiedBy>
  <cp:revision>11</cp:revision>
  <dcterms:created xsi:type="dcterms:W3CDTF">2023-01-13T15:15:20Z</dcterms:created>
  <dcterms:modified xsi:type="dcterms:W3CDTF">2023-01-14T15:35:17Z</dcterms:modified>
</cp:coreProperties>
</file>